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5" r:id="rId3"/>
    <p:sldId id="266" r:id="rId4"/>
    <p:sldId id="270" r:id="rId5"/>
    <p:sldId id="267" r:id="rId6"/>
    <p:sldId id="268" r:id="rId7"/>
    <p:sldId id="273" r:id="rId8"/>
    <p:sldId id="269" r:id="rId9"/>
    <p:sldId id="271" r:id="rId10"/>
    <p:sldId id="272" r:id="rId11"/>
    <p:sldId id="262" r:id="rId12"/>
    <p:sldId id="256" r:id="rId13"/>
    <p:sldId id="261" r:id="rId14"/>
    <p:sldId id="264" r:id="rId15"/>
    <p:sldId id="258" r:id="rId16"/>
    <p:sldId id="259" r:id="rId17"/>
    <p:sldId id="260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E9741-88A6-4D0D-8FFC-370BC52D1C5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1CA03-A7A6-421E-ADFA-CAD0C00D5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28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CA03-A7A6-421E-ADFA-CAD0C00D59F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6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1720F-AC21-43D1-B5D2-B3B4AF533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FF80EA-93F4-4ABD-855E-AC32DAA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62488B-6D88-43FF-B930-4EBE4F67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73CE56-AF73-4F2F-A9A0-014D4C18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EC5831-FCEF-4549-8BB1-4E719E3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0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11C54-A866-4CAC-A44C-86756AF8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1C53DD-9730-4C18-8CD2-D62286C29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DD9C3-8A36-4A52-8741-54AA8158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37E7F-6702-47BE-82B3-D4423A69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89DE72-311E-4309-A5D0-E9C567D8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DA7A88-BF47-4879-873E-54893F9CBD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659672-CA62-44D0-BE7C-DB0478B72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DC0F7A-F266-4366-ABFB-17AAC056F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DADD3C-A12C-44E3-B527-E7183AC9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E2E9B-21D3-4C16-AD21-3B3CA7A9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02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86A3A-151C-4B2E-A49C-89A87572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F3BF0-2C54-487A-AB29-264F02C4C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1CDF0-9E78-4EFC-95F1-82A2F80D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6EC98-7661-41C6-836E-BF24B2B5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7CD52A-0AA9-40FA-9954-087B19DF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8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9F570-0356-4B57-A171-1A5EF29F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5FCD05-B99A-4121-B5C1-70661078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E62E6-CD98-4859-8366-B39C6A09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A7EBB-F26E-4041-872E-57E671AD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181094-D382-45B5-BCA8-BC5A9BA7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40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84B9-2AE9-40CD-8F0D-2ECD12A4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3E1974-E261-41BA-A8EB-1D4599097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62F0DB-45E8-49BE-8A10-44C7C2E59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D13F9C-24BB-4710-BEAF-D9231D85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35B717-5D4E-42F4-AB96-B0DA88CB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4D8552-C1FD-4B89-864F-C4C6D35C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3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62832-2CF3-4E76-B7DF-770BC835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06E7C-74EC-4C68-A1CC-A0478DD5C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B17357-DCA0-4961-8A58-95B9F78DF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14445C-A637-4DA3-90E2-C4BF09702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A00A78-0D6C-4542-859E-6EA763B1A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011E4B-04EB-46B5-8F82-DDDE7DB4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1CC465-F492-4967-8B9E-48291755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31A16D-CA15-44A4-B39C-D8AA6F8B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66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C6439-16FB-417B-A675-D80ECA40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17ECA7-0B38-484B-8E56-9001FB13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A7322F-7314-4AFC-8E95-6BC250E5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C24AF0-7F38-4857-A6A2-6E443184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6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2C6411-AC11-4984-A9F9-E4200AA4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F1B0F4-8887-48FB-9C9A-F6FD13F0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064629-3899-4D8A-BFF4-50271094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1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F8157-9516-4FB5-9FB2-A4406936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2E38EE-BD13-450B-BD17-58A2C5A31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FFBA46-2FE2-4BDC-9F20-AF635EDBC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EA4A8C-819F-426E-905B-B02437DF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D08C3B-2A37-4C7B-BD44-47EE65FB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B9BC37-8811-4B2B-B095-0D1D0355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43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1E8BB-14A3-4B21-9893-CCF192D8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6A82EF-4264-49BA-BE2E-D101C06DB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6407E0-CED1-4F6D-93CD-70B328FC6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99C11E-363E-4E89-A866-D7A84175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D439D7-C0C9-4BBA-BB96-C5B22CC2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0A5286-2644-49CD-81EA-95F354C3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56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C0EB3-E1F1-40F6-867B-A1538142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ADD662-4601-437C-AC6B-AA12474BE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7A25C-973F-45EF-A6A8-0200AADBB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77080-414C-4515-8A5E-DE2A8F133DC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5F9D2-ED05-422D-BAB9-2BDCDD60F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24CA5-D50C-4217-8D66-3396F894E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4008E-99E4-44D7-AF0D-269897F7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91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682725-7823-4EC2-9C64-78D700F9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1588"/>
            <a:ext cx="1219482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43BCAAA-DB51-449A-92D0-37AAA05AA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40" y="2295128"/>
            <a:ext cx="9144000" cy="226774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ВНЕДРЕНИЯ ЦЕЛЕВОЙ МОДЕЛИ ПРОГРАММЫ НАСТАВНИЧЕСТВА В ГБПОУ «БАКАЛЬСКИЙ ТЕХНИКУМ ПРОФЕССИОНАЛЬНЫХ ТЕХНОЛОГИЙ И СЕРВИСА ИМЕНИ М.Г.ГАНИЕВА»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435DB3F-593D-46DE-9E4F-C3FB267C4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0348" y="320477"/>
            <a:ext cx="9144000" cy="89872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Бакальский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 профессиональных технологий и сервиса имени М.Г. Ганиева»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43317F02-20A2-4182-96D3-102B1E1318C1}"/>
              </a:ext>
            </a:extLst>
          </p:cNvPr>
          <p:cNvSpPr txBox="1">
            <a:spLocks/>
          </p:cNvSpPr>
          <p:nvPr/>
        </p:nvSpPr>
        <p:spPr>
          <a:xfrm>
            <a:off x="1386840" y="5261074"/>
            <a:ext cx="9144000" cy="89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Стругова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О.В., методист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Шумкова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преподаватель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F:\Герб_итог.jpg">
            <a:extLst>
              <a:ext uri="{FF2B5EF4-FFF2-40B4-BE49-F238E27FC236}">
                <a16:creationId xmlns:a16="http://schemas.microsoft.com/office/drawing/2014/main" id="{49F4EA1A-6719-40E1-87B8-EB4DF3565BE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6904" r="8852" b="8256"/>
          <a:stretch/>
        </p:blipFill>
        <p:spPr bwMode="auto">
          <a:xfrm>
            <a:off x="891872" y="50689"/>
            <a:ext cx="882742" cy="1295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2255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sz="3200" dirty="0"/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 «ПРЕПОДАВАТЕЛЬ –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Низкая мотивация педагогов, которые могли бы быть наставниками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Неразработанные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критерии оценки работы наставников</a:t>
            </a:r>
          </a:p>
        </p:txBody>
      </p:sp>
    </p:spTree>
    <p:extLst>
      <p:ext uri="{BB962C8B-B14F-4D97-AF65-F5344CB8AC3E}">
        <p14:creationId xmlns:p14="http://schemas.microsoft.com/office/powerpoint/2010/main" val="1090095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78A06A2-B6A5-482D-83F0-22D86A93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82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90ED2E5-7270-4E0A-8E19-A0D14B819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775" y="0"/>
            <a:ext cx="10325099" cy="12763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4.РАБОТОДАТЕЛЬ-ОБУЧАЮЩИЙСЯ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2ECFE7-C5F0-4DF5-99BF-5B5A3DB1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93" y="1647508"/>
            <a:ext cx="8168907" cy="52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1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E84850-E9EC-45B5-BB0D-D87F75CA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9825A-0FDF-4406-A50B-261C49512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участник программы наставничества,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успешный опыт в достижении жизненного, личностного, социального и профессионального результата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готовый и компетентный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поделиться опытом и навыками, необходимыми для стимуляции и поддержки процессов самореализации и самосовершенствования наставляемого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8EE190-BB96-4849-BA68-CDEE6C54F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400"/>
            <a:ext cx="9144000" cy="23876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наставничества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обучение и развитие наставляемого в рамках его актуальной или планируемой должности и профессиональной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00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A7F5F-7ADF-4999-BEB6-D5AE0B02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1588"/>
            <a:ext cx="1219482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FA314-51E8-4FDA-8BBA-8C96C9F6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362" y="213131"/>
            <a:ext cx="7843706" cy="898437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социальные партнеры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B30C424-628D-472C-8A9A-E01568B6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780"/>
            <a:ext cx="2914544" cy="21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E9357F8-135A-48B3-AFDB-92D5059E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44" y="995780"/>
            <a:ext cx="3928533" cy="21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11C7A17-D6B9-418A-B8BC-341A4145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18" y="995780"/>
            <a:ext cx="2914544" cy="225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BD6F86F-6168-4C99-A933-F94EC37E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" y="3246120"/>
            <a:ext cx="3158596" cy="333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EBBE325-4F46-42F5-819E-8C4B7709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94" y="3246120"/>
            <a:ext cx="3866745" cy="33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C8D1324-7450-4EAE-91A4-0A4C044CC3CF}"/>
              </a:ext>
            </a:extLst>
          </p:cNvPr>
          <p:cNvSpPr txBox="1">
            <a:spLocks/>
          </p:cNvSpPr>
          <p:nvPr/>
        </p:nvSpPr>
        <p:spPr>
          <a:xfrm>
            <a:off x="3835174" y="5673599"/>
            <a:ext cx="3571783" cy="906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ПОРОГИ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F6B547E6-91F8-4B58-B8EC-6BA369633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649" y="3357830"/>
            <a:ext cx="4998307" cy="9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3F1F571C-94A5-403D-8B5C-E0E05022D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05"/>
          <a:stretch/>
        </p:blipFill>
        <p:spPr bwMode="auto">
          <a:xfrm>
            <a:off x="7193694" y="4334062"/>
            <a:ext cx="4998306" cy="24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9EDB9D5-F60A-4C18-A26F-24244CF01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440" y="958175"/>
            <a:ext cx="2346344" cy="22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3F142-B031-4CF7-9D58-E1138D57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B4B8D-EAD9-407A-8EC2-8A54EACC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1588"/>
            <a:ext cx="1219482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8764403-3C68-4DD5-B0CF-248D410AC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1"/>
            <a:ext cx="3115705" cy="22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345A5C5-EE35-402D-A92C-0019FC21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66" y="2147184"/>
            <a:ext cx="2146848" cy="24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1C83CE0-360E-4443-B30E-5B2DB23F4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38" y="0"/>
            <a:ext cx="3373412" cy="22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D547DB9-547A-444F-8BA6-8F73CD510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60" y="-74648"/>
            <a:ext cx="2148840" cy="17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4B453D0F-AC7F-48F6-AD56-BF460CFF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19" y="2125030"/>
            <a:ext cx="2189061" cy="24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9F21BAA2-33E7-447F-AD70-380F9712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" y="5004207"/>
            <a:ext cx="6743163" cy="17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0EC009-6DF5-4600-9786-0A08CE07B4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00" t="12889" r="13022" b="58215"/>
          <a:stretch/>
        </p:blipFill>
        <p:spPr>
          <a:xfrm>
            <a:off x="6790126" y="3051777"/>
            <a:ext cx="5364480" cy="19816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50CB68-4521-4E6F-BDEC-BC0DCA1F31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576" t="13778" r="13734" b="59333"/>
          <a:stretch/>
        </p:blipFill>
        <p:spPr>
          <a:xfrm>
            <a:off x="6875724" y="5004207"/>
            <a:ext cx="5288451" cy="1844040"/>
          </a:xfrm>
          <a:prstGeom prst="rect">
            <a:avLst/>
          </a:prstGeom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5A55E38F-6F25-48A0-A846-08F4F5928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11" y="-8165"/>
            <a:ext cx="3387747" cy="22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20F7C4C2-9519-465C-98DE-65914FC7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17" y="2269974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40D64-ECCA-416F-962E-96A2A14162E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400" t="12757" r="13022" b="66222"/>
          <a:stretch/>
        </p:blipFill>
        <p:spPr>
          <a:xfrm>
            <a:off x="6827519" y="1674278"/>
            <a:ext cx="5364480" cy="14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94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4DE5805-90AB-4EB6-B0C2-5B0BD4C8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26390BF-2C97-41F1-8763-09382F38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457" y="4450080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комплекс г.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F8016FD-4BEE-47FD-97EE-589F8EE02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E4864D6-51C6-4434-A49A-CB31F764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64" y="-9525"/>
            <a:ext cx="4239836" cy="400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5CAFFB7-A0E6-458F-AC00-D0CCDC0BB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5"/>
          <a:stretch/>
        </p:blipFill>
        <p:spPr bwMode="auto">
          <a:xfrm>
            <a:off x="-7728" y="-9525"/>
            <a:ext cx="7952164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3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7EEF242-241B-48B7-9324-03B1EC81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1588"/>
            <a:ext cx="1219482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C175433-57F5-48A9-9C8D-790F0434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9172"/>
          </a:xfrm>
        </p:spPr>
        <p:txBody>
          <a:bodyPr>
            <a:noAutofit/>
          </a:bodyPr>
          <a:lstStyle/>
          <a:p>
            <a:r>
              <a:rPr lang="ru-RU" sz="32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Туристическая фирма «</a:t>
            </a:r>
            <a:r>
              <a:rPr lang="ru-RU" sz="3200" i="0" dirty="0" err="1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СатТурн</a:t>
            </a:r>
            <a:r>
              <a:rPr lang="ru-RU" sz="32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разрабатывает и организует активные туры по Южному Уралу для всех, кто любит природу, умеет видеть и ценить её красоту. Это динамично развивающееся предприятие со своими традициями и устоями. На туристическом рынке ООО «</a:t>
            </a:r>
            <a:r>
              <a:rPr lang="ru-RU" sz="3200" i="0" dirty="0" err="1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СатТурн</a:t>
            </a:r>
            <a:r>
              <a:rPr lang="ru-RU" sz="32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работает с 2002 года. </a:t>
            </a:r>
            <a:br>
              <a:rPr lang="ru-RU" sz="32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«САТТУРН»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активного отдыха и туризма</a:t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 на природе и активные туры по Саткинскому району и Южному Уралу для всех, кто любит природу, умеет видеть и ценить её красоту. </a:t>
            </a:r>
            <a:r>
              <a:rPr lang="ru-RU" dirty="0"/>
              <a:t/>
            </a:r>
            <a:br>
              <a:rPr lang="ru-RU" dirty="0"/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8536F12B-EE20-4D75-A224-3AF6D45867AD}"/>
              </a:ext>
            </a:extLst>
          </p:cNvPr>
          <p:cNvSpPr txBox="1">
            <a:spLocks/>
          </p:cNvSpPr>
          <p:nvPr/>
        </p:nvSpPr>
        <p:spPr>
          <a:xfrm>
            <a:off x="990600" y="4051617"/>
            <a:ext cx="10515600" cy="2392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49C46C-1131-44A0-8D22-A63D198B4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" t="6666" r="1999" b="4667"/>
          <a:stretch/>
        </p:blipFill>
        <p:spPr>
          <a:xfrm>
            <a:off x="106680" y="0"/>
            <a:ext cx="12085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BBC63-B3C1-4A74-ADF2-96A7BF98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1588"/>
            <a:ext cx="1219482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204A1-107B-442F-87ED-73548E75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0" y="365126"/>
            <a:ext cx="8636040" cy="121359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Анатольевна Банникова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7E1C9E-3E07-45A5-B06D-FC6642E4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0222" r="25667"/>
          <a:stretch/>
        </p:blipFill>
        <p:spPr bwMode="auto">
          <a:xfrm>
            <a:off x="640080" y="1385252"/>
            <a:ext cx="2575560" cy="54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FD02E7B-A3E0-43D6-B326-34A79EF4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43" y="1413714"/>
            <a:ext cx="3107924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22E2739-4F64-4752-8BC9-66D32F3E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32" y="1413714"/>
            <a:ext cx="3107924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7AF7C89-9F32-463E-BD41-B57C0605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43" y="4175760"/>
            <a:ext cx="268224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8E73601-731D-4B1E-879C-88E7569C29D6}"/>
              </a:ext>
            </a:extLst>
          </p:cNvPr>
          <p:cNvSpPr txBox="1">
            <a:spLocks/>
          </p:cNvSpPr>
          <p:nvPr/>
        </p:nvSpPr>
        <p:spPr>
          <a:xfrm>
            <a:off x="7183686" y="4455135"/>
            <a:ext cx="4098668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ГЭК ГИА 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EE7B52CA-B345-43E4-9ABA-1B4A62EB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317" y="3506242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F2DC2D26-B6F6-43A3-B881-EC39FA09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35" y="3506242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2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6E379-DA5A-43AA-A5D6-0CA721D2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1588"/>
            <a:ext cx="1219482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1985" y="1949364"/>
            <a:ext cx="10421815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Проблемы при 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реализации </a:t>
            </a:r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программы «Работодатель обучающийся:</a:t>
            </a:r>
            <a:endParaRPr lang="ru-RU" sz="24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Молодые наставники менее добросовестно относятся к своим обязанностям. Возрастные наставники (особенно если со стороны наставляемого идет обратная связь очень охотно делятся своим опытом, знаниями)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Низкая мотивация у обучающихся к прохождению производственной практики, если она неоплачиваемая.</a:t>
            </a:r>
          </a:p>
          <a:p>
            <a:pPr marL="9067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1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259619"/>
            <a:ext cx="10515600" cy="74270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 ВНЕДРЕНИЯ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МОДЕЛИ ПРОГРАММЫ НАСТАВНИЧЕСТВА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3592" t="12083" r="42227" b="5275"/>
          <a:stretch/>
        </p:blipFill>
        <p:spPr bwMode="auto">
          <a:xfrm>
            <a:off x="4591270" y="1107832"/>
            <a:ext cx="2323658" cy="264648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4590" t="10840" r="34410" b="16612"/>
          <a:stretch/>
        </p:blipFill>
        <p:spPr bwMode="auto">
          <a:xfrm>
            <a:off x="219808" y="2303585"/>
            <a:ext cx="2813538" cy="417426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8095" t="10661" r="1530" b="8109"/>
          <a:stretch/>
        </p:blipFill>
        <p:spPr bwMode="auto">
          <a:xfrm>
            <a:off x="3366452" y="3965330"/>
            <a:ext cx="4773295" cy="27133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9421" t="16452" r="42924" b="10055"/>
          <a:stretch/>
        </p:blipFill>
        <p:spPr bwMode="auto">
          <a:xfrm>
            <a:off x="8590085" y="2303585"/>
            <a:ext cx="2763715" cy="417426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73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6544" t="17361" r="50490" b="5209"/>
          <a:stretch/>
        </p:blipFill>
        <p:spPr bwMode="auto">
          <a:xfrm>
            <a:off x="3291425" y="1690688"/>
            <a:ext cx="2370648" cy="43513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7582" t="18380" r="64731" b="11151"/>
          <a:stretch/>
        </p:blipFill>
        <p:spPr bwMode="auto">
          <a:xfrm>
            <a:off x="397937" y="1690688"/>
            <a:ext cx="2381248" cy="43513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8389" t="18789" r="65300" b="9919"/>
          <a:stretch/>
        </p:blipFill>
        <p:spPr bwMode="auto">
          <a:xfrm>
            <a:off x="6172200" y="1690688"/>
            <a:ext cx="2495549" cy="43513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7583" t="17155" r="65189" b="10769"/>
          <a:stretch/>
        </p:blipFill>
        <p:spPr bwMode="auto">
          <a:xfrm>
            <a:off x="9067802" y="1690689"/>
            <a:ext cx="2486024" cy="43513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242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НАСТАВНИЧЕСТВА: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Принцип системности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Принцип соответствия целей подготовки наставников целям развития профессиональной образовательной организации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Принцип добровольности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Принцип конструктивного партнерства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Принцип гибкости.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60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 smtClean="0"/>
              <a:t> «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</a:t>
            </a:r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ОБУЧАЮЩИЙСЯ»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diusschbg.minobr63.ru/wp-content/uploads/2020/12/Screenshot_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/>
          <a:stretch/>
        </p:blipFill>
        <p:spPr bwMode="auto">
          <a:xfrm>
            <a:off x="1590675" y="1409700"/>
            <a:ext cx="9363075" cy="503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21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 «ОБУЧАЮЩИЙСЯ – ОБУЧАЮЩИЙСЯ»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Отсутствие специалистов: психолога,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тьютора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педагогов дополнительного образования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Небольшой выбор наставников, которые могли бы реально оказать положительное влияние на наставляемого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Невысокая ответственность наставников</a:t>
            </a:r>
          </a:p>
        </p:txBody>
      </p:sp>
    </p:spTree>
    <p:extLst>
      <p:ext uri="{BB962C8B-B14F-4D97-AF65-F5344CB8AC3E}">
        <p14:creationId xmlns:p14="http://schemas.microsoft.com/office/powerpoint/2010/main" val="342337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ПРОГРАММА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«ПРЕПОДАВАТЕЛЬ – ОБУЧАЮЩИЙСЯ»</a:t>
            </a:r>
            <a:endParaRPr lang="ru-RU" sz="3200" dirty="0"/>
          </a:p>
        </p:txBody>
      </p:sp>
      <p:pic>
        <p:nvPicPr>
          <p:cNvPr id="4" name="Объект 3" descr="https://suhschool.edusite.ru/images/2021-03-23_12-47-07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0361" r="1885"/>
          <a:stretch/>
        </p:blipFill>
        <p:spPr bwMode="auto">
          <a:xfrm>
            <a:off x="838200" y="1381125"/>
            <a:ext cx="10515599" cy="5543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12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125" y="374650"/>
            <a:ext cx="10515600" cy="132556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sz="3200" dirty="0"/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«ПРЕПОДАВАТЕЛЬ – ОБУЧАЮЩИЙСЯ»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Низкая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мотивация педагогов быть наставниками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Неразработанные критерии оценки деятельности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наставника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 всегда работает принцип добровольности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5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«ПРЕПОДАВАТЕЛЬ – ПРЕПОДАВАТЕЛЬ»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9980" t="16135" r="23262" b="42810"/>
          <a:stretch/>
        </p:blipFill>
        <p:spPr bwMode="auto">
          <a:xfrm>
            <a:off x="1838325" y="1323975"/>
            <a:ext cx="8762999" cy="4788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23531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314</Words>
  <Application>Microsoft Office PowerPoint</Application>
  <PresentationFormat>Широкоэкранный</PresentationFormat>
  <Paragraphs>49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ОПЫТ ВНЕДРЕНИЯ ЦЕЛЕВОЙ МОДЕЛИ ПРОГРАММЫ НАСТАВНИЧЕСТВА В ГБПОУ «БАКАЛЬСКИЙ ТЕХНИКУМ ПРОФЕССИОНАЛЬНЫХ ТЕХНОЛОГИЙ И СЕРВИСА ИМЕНИ М.Г.ГАНИЕВА»</vt:lpstr>
      <vt:lpstr>НОРМАТИВНАЯ БАЗА ВНЕДРЕНИЯ ЦЕЛЕВОЙ МОДЕЛИ ПРОГРАММЫ НАСТАВНИЧЕСТВА </vt:lpstr>
      <vt:lpstr>ПРОГРАММЫ НАСТАВНИЧЕСТВА</vt:lpstr>
      <vt:lpstr>ПРИНЦИПЫ НАСТАВНИЧЕСТВА:</vt:lpstr>
      <vt:lpstr>1. «ОБУЧАЮЩИЙСЯ – ОБУЧАЮЩИЙСЯ»</vt:lpstr>
      <vt:lpstr>ПРОБЛЕМЫ РЕАЛИЗАЦИИ ПРОГРАММЫ «ОБУЧАЮЩИЙСЯ – ОБУЧАЮЩИЙСЯ»</vt:lpstr>
      <vt:lpstr>2. ПРОГРАММА «ПРЕПОДАВАТЕЛЬ – ОБУЧАЮЩИЙСЯ»</vt:lpstr>
      <vt:lpstr>2. ПРОБЛЕМЫ РЕАЛИЗАЦИИ ПРОГРАММЫ «ПРЕПОДАВАТЕЛЬ – ОБУЧАЮЩИЙСЯ»</vt:lpstr>
      <vt:lpstr>3. «ПРЕПОДАВАТЕЛЬ – ПРЕПОДАВАТЕЛЬ»</vt:lpstr>
      <vt:lpstr>ПРОБЛЕМЫ РЕАЛИЗАЦИИ ПРОГРАММЫ «ПРЕПОДАВАТЕЛЬ – ПРЕПОДАВАТЕЛЬ»</vt:lpstr>
      <vt:lpstr>4.РАБОТОДАТЕЛЬ-ОБУЧАЮЩИЙСЯ</vt:lpstr>
      <vt:lpstr>Наставник – это участник программы наставничества, имеющий успешный опыт в достижении жизненного, личностного, социального и профессионального результата, готовый и компетентный поделиться опытом и навыками, необходимыми для стимуляции и поддержки процессов самореализации и самосовершенствования наставляемого</vt:lpstr>
      <vt:lpstr>Наши социальные партнеры</vt:lpstr>
      <vt:lpstr>Презентация PowerPoint</vt:lpstr>
      <vt:lpstr>Туристический комплекс г. Сатка</vt:lpstr>
      <vt:lpstr>Туристическая фирма «СатТурн» разрабатывает и организует активные туры по Южному Уралу для всех, кто любит природу, умеет видеть и ценить её красоту. Это динамично развивающееся предприятие со своими традициями и устоями. На туристическом рынке ООО «СатТурн» работает с 2002 года.   «САТТУРН» - Территория активного отдыха и туризма Отдых на природе и активные туры по Саткинскому району и Южному Уралу для всех, кто любит природу, умеет видеть и ценить её красоту.  </vt:lpstr>
      <vt:lpstr>Наталья Анатольевна Банникова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НАСТАВНИЧЕСВА «ТУРИЗМ»</dc:title>
  <dc:creator>Пользователь</dc:creator>
  <cp:lastModifiedBy>User</cp:lastModifiedBy>
  <cp:revision>26</cp:revision>
  <dcterms:created xsi:type="dcterms:W3CDTF">2021-05-25T10:08:54Z</dcterms:created>
  <dcterms:modified xsi:type="dcterms:W3CDTF">2021-05-26T08:47:13Z</dcterms:modified>
</cp:coreProperties>
</file>